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58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2B4D3BFF-3F8E-4E5E-BDDA-37A8408C3D47}"/>
    <pc:docChg chg="modSld">
      <pc:chgData name="Sandra Štambuk" userId="57dc3b68-088a-45de-9236-fd178a7068ed" providerId="ADAL" clId="{2B4D3BFF-3F8E-4E5E-BDDA-37A8408C3D47}" dt="2022-05-09T22:01:44.790" v="11" actId="20577"/>
      <pc:docMkLst>
        <pc:docMk/>
      </pc:docMkLst>
      <pc:sldChg chg="modSp">
        <pc:chgData name="Sandra Štambuk" userId="57dc3b68-088a-45de-9236-fd178a7068ed" providerId="ADAL" clId="{2B4D3BFF-3F8E-4E5E-BDDA-37A8408C3D47}" dt="2022-05-09T22:01:44.790" v="11" actId="20577"/>
        <pc:sldMkLst>
          <pc:docMk/>
          <pc:sldMk cId="4152016732" sldId="261"/>
        </pc:sldMkLst>
        <pc:spChg chg="mod">
          <ac:chgData name="Sandra Štambuk" userId="57dc3b68-088a-45de-9236-fd178a7068ed" providerId="ADAL" clId="{2B4D3BFF-3F8E-4E5E-BDDA-37A8408C3D47}" dt="2022-05-09T22:01:44.790" v="11" actId="20577"/>
          <ac:spMkLst>
            <pc:docMk/>
            <pc:sldMk cId="4152016732" sldId="261"/>
            <ac:spMk id="10" creationId="{45BE03F6-DEE3-4F5A-AC75-794C57232DC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B7CCF2-B926-480B-A3C0-BBEEFC878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A21B42-AF83-46F8-A816-82C9325E4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1E76E10-203F-4540-80EA-25398AEA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C701-5168-4E4E-A6A4-51A94B6894D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C0E7BC-1FEC-42F3-9017-F6B8EAE2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753657B-7018-4989-9DB1-E72B3AD9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A530-5D06-409E-9A6F-738CE40B4A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893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9637B2-4A57-4602-8179-50858F3F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9898CBC-585E-475C-B623-2EE16F0AE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3FF2ED-1F39-412A-BE1B-6CA6992FD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C701-5168-4E4E-A6A4-51A94B6894D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3F3298-42C0-46E1-9A7E-B16298BD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3B56CCB-4985-4E78-B647-96769593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A530-5D06-409E-9A6F-738CE40B4A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916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B7F57AF-94A8-414E-9C26-BF1B6330B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61437AA-658E-4333-B50A-4349677C2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35EA147-AF2D-4467-A4BA-30B8C1F6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C701-5168-4E4E-A6A4-51A94B6894D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DFA9A44-2938-4A6E-B697-A4ACEC14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178BB98-55C6-4276-B8F9-91EB4DED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A530-5D06-409E-9A6F-738CE40B4A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6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0D4C8B-3D15-4E4E-A530-07C7BB1C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BB480B-C2A1-460F-B762-0051DF701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73B44FE-B3BD-46E8-85CA-607614F7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C701-5168-4E4E-A6A4-51A94B6894D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C9CD3A-5B0A-4664-A1EE-F06A6A3C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C80D4F8-2D2B-4F8F-96B8-359C62E1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A530-5D06-409E-9A6F-738CE40B4A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936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E45171-3B60-462F-BCC9-14157C88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C3F4D7B-AF93-4B5A-AF2C-E0FC793DA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B2C8AFF-6D96-4D81-B04A-E9984593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C701-5168-4E4E-A6A4-51A94B6894D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202B40-3B27-4517-9C75-99207B0B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BD9A5C0-FF63-45A1-9B0F-5D651C31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A530-5D06-409E-9A6F-738CE40B4A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195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3B7D5C-76A3-4865-98A7-4E06652C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9D8657-E51D-431E-83AF-FF9DB53ED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173D87E-EFC7-485E-B80C-B41088C68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00B44D7-FB23-45E8-8832-E4C5507F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C701-5168-4E4E-A6A4-51A94B6894D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71F9C7F-75AB-40D1-B581-727CAF1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5CD6BD4-D0F4-4729-A07A-97F99749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A530-5D06-409E-9A6F-738CE40B4A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569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A2E068-0A6E-4667-AAE9-CAF48AC8C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0240371-BF5F-43CC-92A5-F131A1DCE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E9CB2A2-582B-4E3F-97EE-6046EBDF2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9C295F0-6AFB-4580-9EB1-D77546329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CE7F4A6-50DE-47DA-9664-6403F9EB5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4BE1386-E4B7-430F-9551-C3731246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C701-5168-4E4E-A6A4-51A94B6894D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6FAC6EB-DFCF-4942-B270-C0531B8E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5FDD8A1-E285-437F-AF51-6F39B31E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A530-5D06-409E-9A6F-738CE40B4A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020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0593CA-1B97-4CC0-B2EC-214C2ABC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A784BCA-8908-4AA0-9C52-A4BD2F63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C701-5168-4E4E-A6A4-51A94B6894D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20FB015-0624-40D5-B0C6-3010F840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95AE975-1020-4133-9AB6-51EA9179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A530-5D06-409E-9A6F-738CE40B4A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498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4F96B6C-EA87-4B1D-85C0-638E20AD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C701-5168-4E4E-A6A4-51A94B6894D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7040D78-F2DA-4A16-9148-6A62B8838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D0281FC-DF49-4EB3-B681-0EADF0D1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A530-5D06-409E-9A6F-738CE40B4A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954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FCED38-9392-48E5-A94E-DD9F7A31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FE34DC-EC1C-4AB5-A381-70C5D3C61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D978CE9-9A79-41FB-BA47-361047204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CDDC063-F20C-4865-B2B9-F2C008AE3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C701-5168-4E4E-A6A4-51A94B6894D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CD06840-E012-42BE-8B09-C04276A1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B8CA5EE-9738-419F-90B6-20AB2F20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A530-5D06-409E-9A6F-738CE40B4A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47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C9BFD-16ED-414F-A5D0-EC11EDA3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CF4D96A-9040-4006-84F5-B7F56562A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FD06BE1-CE29-4310-B339-93A692513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ECE6548-6DA6-41C9-9045-F5C1B4A0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C701-5168-4E4E-A6A4-51A94B6894D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DAEC1BE-3458-4ECC-A456-6BF45CF5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CE37E1F-DD8A-4342-9D98-1499A39C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8A530-5D06-409E-9A6F-738CE40B4A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776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CB2CD55-3540-43C3-8335-336EEEFF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0F548BD-CA62-462B-863F-DB397D149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E1035C-689F-49E7-B18C-29C5DB2A0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7C701-5168-4E4E-A6A4-51A94B6894DC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B29C896-E2E8-4676-9F84-7BAB37B41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4672AE-B2E3-40FA-899C-12281B665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8A530-5D06-409E-9A6F-738CE40B4A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949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170B5A-9831-4297-81FE-E54A15FC6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A878162-E37D-4185-A36B-755F415229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8536320-154B-4943-816F-1F3D64BED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C5BB9DC-2ED0-4ABA-AD2D-8D5186FB1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73ECC2E-3678-44F3-805A-696BC4DFF7B2}"/>
              </a:ext>
            </a:extLst>
          </p:cNvPr>
          <p:cNvSpPr txBox="1"/>
          <p:nvPr/>
        </p:nvSpPr>
        <p:spPr>
          <a:xfrm>
            <a:off x="6102493" y="1382329"/>
            <a:ext cx="5367148" cy="2739211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4400" b="1" dirty="0">
                <a:solidFill>
                  <a:srgbClr val="CC00CC"/>
                </a:solidFill>
              </a:rPr>
              <a:t>ACROSS CULTURES 4:</a:t>
            </a:r>
          </a:p>
          <a:p>
            <a:r>
              <a:rPr lang="en-US" sz="4800" dirty="0">
                <a:solidFill>
                  <a:srgbClr val="FF33CC"/>
                </a:solidFill>
              </a:rPr>
              <a:t>Education in Great Britain and the USA</a:t>
            </a:r>
            <a:endParaRPr lang="hr-HR" sz="4800" dirty="0">
              <a:solidFill>
                <a:srgbClr val="FF33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750ED30-26EB-4413-8D8F-A74944615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1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170B5A-9831-4297-81FE-E54A15FC6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A878162-E37D-4185-A36B-755F415229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8536320-154B-4943-816F-1F3D64BED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8DDF33C2-6575-4645-AA34-30C9463B8206}"/>
              </a:ext>
            </a:extLst>
          </p:cNvPr>
          <p:cNvSpPr txBox="1"/>
          <p:nvPr/>
        </p:nvSpPr>
        <p:spPr>
          <a:xfrm>
            <a:off x="4786336" y="1563528"/>
            <a:ext cx="2527784" cy="589072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400" dirty="0"/>
              <a:t>BRAINSTORMING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FFF8F41-F741-4168-A9D3-806022F3E1C0}"/>
              </a:ext>
            </a:extLst>
          </p:cNvPr>
          <p:cNvSpPr txBox="1"/>
          <p:nvPr/>
        </p:nvSpPr>
        <p:spPr>
          <a:xfrm>
            <a:off x="3537144" y="2664807"/>
            <a:ext cx="3029675" cy="100303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4400" dirty="0"/>
              <a:t>EDUCATION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6B3AD36-DBC1-4239-9303-04BA0EDA2BE3}"/>
              </a:ext>
            </a:extLst>
          </p:cNvPr>
          <p:cNvSpPr txBox="1"/>
          <p:nvPr/>
        </p:nvSpPr>
        <p:spPr>
          <a:xfrm>
            <a:off x="776710" y="623227"/>
            <a:ext cx="1563872" cy="464871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compulsory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BB96F21-D114-4D22-BEAD-F5406A3D9964}"/>
              </a:ext>
            </a:extLst>
          </p:cNvPr>
          <p:cNvSpPr txBox="1"/>
          <p:nvPr/>
        </p:nvSpPr>
        <p:spPr>
          <a:xfrm>
            <a:off x="382693" y="2083416"/>
            <a:ext cx="2063212" cy="464871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secondary</a:t>
            </a:r>
            <a:r>
              <a:rPr lang="hr-HR" dirty="0"/>
              <a:t> </a:t>
            </a:r>
            <a:r>
              <a:rPr lang="hr-HR" dirty="0" err="1"/>
              <a:t>school</a:t>
            </a: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4F2A2AA-DE97-4E2A-8D4D-FA87AD49C825}"/>
              </a:ext>
            </a:extLst>
          </p:cNvPr>
          <p:cNvSpPr txBox="1"/>
          <p:nvPr/>
        </p:nvSpPr>
        <p:spPr>
          <a:xfrm>
            <a:off x="565419" y="3804403"/>
            <a:ext cx="2063212" cy="464871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catchment</a:t>
            </a:r>
            <a:r>
              <a:rPr lang="hr-HR" dirty="0"/>
              <a:t> </a:t>
            </a:r>
            <a:r>
              <a:rPr lang="hr-HR" dirty="0" err="1"/>
              <a:t>area</a:t>
            </a: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075741A-2F64-4719-86A3-6D1AF8AB381D}"/>
              </a:ext>
            </a:extLst>
          </p:cNvPr>
          <p:cNvSpPr txBox="1"/>
          <p:nvPr/>
        </p:nvSpPr>
        <p:spPr>
          <a:xfrm>
            <a:off x="593162" y="5319804"/>
            <a:ext cx="2063212" cy="464871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grammar</a:t>
            </a:r>
            <a:r>
              <a:rPr lang="hr-HR" dirty="0"/>
              <a:t> </a:t>
            </a:r>
            <a:r>
              <a:rPr lang="hr-HR" dirty="0" err="1"/>
              <a:t>school</a:t>
            </a: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7651B2F8-0C27-4F13-9ADD-6259761ADA94}"/>
              </a:ext>
            </a:extLst>
          </p:cNvPr>
          <p:cNvSpPr txBox="1"/>
          <p:nvPr/>
        </p:nvSpPr>
        <p:spPr>
          <a:xfrm>
            <a:off x="7807983" y="936455"/>
            <a:ext cx="2056515" cy="464871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boarding</a:t>
            </a:r>
            <a:r>
              <a:rPr lang="hr-HR" dirty="0"/>
              <a:t> </a:t>
            </a:r>
            <a:r>
              <a:rPr lang="hr-HR" dirty="0" err="1"/>
              <a:t>school</a:t>
            </a:r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8F5A222C-DB04-4D3D-93E8-11442950EA83}"/>
              </a:ext>
            </a:extLst>
          </p:cNvPr>
          <p:cNvSpPr txBox="1"/>
          <p:nvPr/>
        </p:nvSpPr>
        <p:spPr>
          <a:xfrm>
            <a:off x="8179777" y="2440117"/>
            <a:ext cx="1563872" cy="464871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extracurricular</a:t>
            </a:r>
            <a:r>
              <a:rPr lang="hr-HR" dirty="0"/>
              <a:t> 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519B066-D2C7-4494-91A1-7AAC7FF677E2}"/>
              </a:ext>
            </a:extLst>
          </p:cNvPr>
          <p:cNvSpPr txBox="1"/>
          <p:nvPr/>
        </p:nvSpPr>
        <p:spPr>
          <a:xfrm>
            <a:off x="7314120" y="5000364"/>
            <a:ext cx="816046" cy="464871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gown</a:t>
            </a:r>
            <a:endParaRPr lang="hr-HR" dirty="0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ED46694F-7B37-40CD-86BB-08992375DDDB}"/>
              </a:ext>
            </a:extLst>
          </p:cNvPr>
          <p:cNvSpPr txBox="1"/>
          <p:nvPr/>
        </p:nvSpPr>
        <p:spPr>
          <a:xfrm>
            <a:off x="6175527" y="5979455"/>
            <a:ext cx="1868672" cy="464871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elective</a:t>
            </a:r>
            <a:r>
              <a:rPr lang="hr-HR" dirty="0"/>
              <a:t> </a:t>
            </a:r>
            <a:r>
              <a:rPr lang="hr-HR" dirty="0" err="1"/>
              <a:t>subject</a:t>
            </a:r>
            <a:r>
              <a:rPr lang="hr-HR" dirty="0"/>
              <a:t> 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4441AD37-4F3E-47D2-B7D5-A4B781ED1D40}"/>
              </a:ext>
            </a:extLst>
          </p:cNvPr>
          <p:cNvSpPr txBox="1"/>
          <p:nvPr/>
        </p:nvSpPr>
        <p:spPr>
          <a:xfrm>
            <a:off x="6769906" y="3728750"/>
            <a:ext cx="1230475" cy="464871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assembly</a:t>
            </a:r>
            <a:endParaRPr lang="hr-HR" dirty="0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D83C5735-219C-4AA5-842A-E4DE6AD2145F}"/>
              </a:ext>
            </a:extLst>
          </p:cNvPr>
          <p:cNvSpPr txBox="1"/>
          <p:nvPr/>
        </p:nvSpPr>
        <p:spPr>
          <a:xfrm>
            <a:off x="1984569" y="1215340"/>
            <a:ext cx="1327978" cy="46487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obavezan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F0BF0383-12FF-4186-902B-7422409E7012}"/>
              </a:ext>
            </a:extLst>
          </p:cNvPr>
          <p:cNvSpPr txBox="1"/>
          <p:nvPr/>
        </p:nvSpPr>
        <p:spPr>
          <a:xfrm>
            <a:off x="1597025" y="2672553"/>
            <a:ext cx="1514218" cy="46487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srednja škola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412145A0-4DA2-44C8-AABF-295DE03A1CBD}"/>
              </a:ext>
            </a:extLst>
          </p:cNvPr>
          <p:cNvSpPr txBox="1"/>
          <p:nvPr/>
        </p:nvSpPr>
        <p:spPr>
          <a:xfrm>
            <a:off x="1225988" y="4414669"/>
            <a:ext cx="2373300" cy="46487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okrug, okolno područje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F518DDCC-BA99-4738-A6CA-991F09E42243}"/>
              </a:ext>
            </a:extLst>
          </p:cNvPr>
          <p:cNvSpPr txBox="1"/>
          <p:nvPr/>
        </p:nvSpPr>
        <p:spPr>
          <a:xfrm>
            <a:off x="1694261" y="5930070"/>
            <a:ext cx="1319745" cy="46487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gimnazija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9AB23268-F20E-43D9-A88A-C9EA4FA41CB2}"/>
              </a:ext>
            </a:extLst>
          </p:cNvPr>
          <p:cNvSpPr txBox="1"/>
          <p:nvPr/>
        </p:nvSpPr>
        <p:spPr>
          <a:xfrm>
            <a:off x="8978442" y="1493308"/>
            <a:ext cx="1327979" cy="46487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internat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1F49F2ED-15A9-4594-8C95-D0BDD9002594}"/>
              </a:ext>
            </a:extLst>
          </p:cNvPr>
          <p:cNvSpPr txBox="1"/>
          <p:nvPr/>
        </p:nvSpPr>
        <p:spPr>
          <a:xfrm>
            <a:off x="8575259" y="2996970"/>
            <a:ext cx="2539584" cy="46487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izvannastavne aktivnosti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07451CEF-625E-4DED-8E61-1F73D50B75CA}"/>
              </a:ext>
            </a:extLst>
          </p:cNvPr>
          <p:cNvSpPr txBox="1"/>
          <p:nvPr/>
        </p:nvSpPr>
        <p:spPr>
          <a:xfrm>
            <a:off x="7687135" y="4268196"/>
            <a:ext cx="1767584" cy="46487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okupljanje, skup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DCD6D400-2C09-42EF-AD04-9A947E406A56}"/>
              </a:ext>
            </a:extLst>
          </p:cNvPr>
          <p:cNvSpPr txBox="1"/>
          <p:nvPr/>
        </p:nvSpPr>
        <p:spPr>
          <a:xfrm>
            <a:off x="8249907" y="5319803"/>
            <a:ext cx="1614592" cy="46487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svečana haljina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A98B6814-AA77-427D-8068-839783CDC864}"/>
              </a:ext>
            </a:extLst>
          </p:cNvPr>
          <p:cNvSpPr txBox="1"/>
          <p:nvPr/>
        </p:nvSpPr>
        <p:spPr>
          <a:xfrm>
            <a:off x="8161275" y="6102750"/>
            <a:ext cx="1959269" cy="46487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izborni predmeti</a:t>
            </a:r>
          </a:p>
        </p:txBody>
      </p:sp>
    </p:spTree>
    <p:extLst>
      <p:ext uri="{BB962C8B-B14F-4D97-AF65-F5344CB8AC3E}">
        <p14:creationId xmlns:p14="http://schemas.microsoft.com/office/powerpoint/2010/main" val="14722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170B5A-9831-4297-81FE-E54A15FC6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A878162-E37D-4185-A36B-755F415229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8536320-154B-4943-816F-1F3D64BED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A687169-DA81-4681-BB6B-2B255CC16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681" y="0"/>
            <a:ext cx="9890637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F9A3632-5C1B-4327-A700-E0FB62415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807" y="361923"/>
            <a:ext cx="8957113" cy="55625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64B8C6E-B0F2-4B03-8029-82CE106989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014"/>
          <a:stretch/>
        </p:blipFill>
        <p:spPr>
          <a:xfrm>
            <a:off x="9443101" y="743703"/>
            <a:ext cx="2666041" cy="101275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3D890FB-8615-4331-83E1-F62CA652A1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18" y="1399267"/>
            <a:ext cx="7381875" cy="7143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57EEAD0-CDEF-4A29-A4B2-1B6FBAEAA73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619"/>
          <a:stretch/>
        </p:blipFill>
        <p:spPr>
          <a:xfrm>
            <a:off x="622129" y="3016092"/>
            <a:ext cx="5248275" cy="357113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CE68035-F733-4BD6-B8CC-E195726EE1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1576" y="2629694"/>
            <a:ext cx="3324225" cy="36004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01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170B5A-9831-4297-81FE-E54A15FC6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A878162-E37D-4185-A36B-755F415229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8536320-154B-4943-816F-1F3D64BED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75F19DA-EA12-418D-BD8A-E543B8759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681" y="0"/>
            <a:ext cx="9890637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A80AB2D-28E9-4217-BE92-DEF879143E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749" y="133944"/>
            <a:ext cx="4410075" cy="56102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54561D1-1A74-4D98-A56F-2F8AEFC19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1961" y="815975"/>
            <a:ext cx="4257675" cy="23717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D232253-ED69-4FD2-B60F-2933C5683E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145" y="3299981"/>
            <a:ext cx="4448175" cy="30765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A6F0189-BD74-4E8E-B46D-C90B866DF3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9945" y="272321"/>
            <a:ext cx="2495550" cy="19526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3079F78-B595-4692-9987-938AF88A3C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3505" y="2452687"/>
            <a:ext cx="2019300" cy="19526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86D25A5-5A58-43B7-9495-193E02E1C9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5377" y="4666113"/>
            <a:ext cx="2464687" cy="146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170B5A-9831-4297-81FE-E54A15FC6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A878162-E37D-4185-A36B-755F415229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8536320-154B-4943-816F-1F3D64BED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12AF83E-B90F-44FF-840D-8420E7938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0681" y="0"/>
            <a:ext cx="9890637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20F2700-409F-46F9-AC32-9678A778F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18" y="304800"/>
            <a:ext cx="4562475" cy="62484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43C3546-9F79-412A-B330-45C3DA147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0159" y="346067"/>
            <a:ext cx="4295775" cy="34099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03CD6D9-420C-4559-A6B7-2AF60FD8A0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363" y="3930253"/>
            <a:ext cx="2047272" cy="165576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77FAE43-02D4-4C91-80C8-1280B15DDF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628" y="5080771"/>
            <a:ext cx="2015093" cy="158156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D529825-FFFC-473D-A63B-3302141004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3939" y="3869697"/>
            <a:ext cx="3000922" cy="158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170B5A-9831-4297-81FE-E54A15FC6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A878162-E37D-4185-A36B-755F415229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8536320-154B-4943-816F-1F3D64BED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E155FFA-9890-4AA6-AD0A-BB461E9493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19"/>
          <a:stretch/>
        </p:blipFill>
        <p:spPr>
          <a:xfrm>
            <a:off x="1153774" y="2201264"/>
            <a:ext cx="5248275" cy="357113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2A868C8-0509-4A52-AB20-F154D50C5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049" y="740692"/>
            <a:ext cx="3725893" cy="403549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0E161FA-5FBE-468B-80D2-586E12664D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90"/>
          <a:stretch/>
        </p:blipFill>
        <p:spPr>
          <a:xfrm>
            <a:off x="6915150" y="603682"/>
            <a:ext cx="4514850" cy="47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47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Katarina Ivanjek</cp:lastModifiedBy>
  <cp:revision>8</cp:revision>
  <dcterms:created xsi:type="dcterms:W3CDTF">2022-05-08T08:51:04Z</dcterms:created>
  <dcterms:modified xsi:type="dcterms:W3CDTF">2022-05-13T12:46:16Z</dcterms:modified>
</cp:coreProperties>
</file>